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7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2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6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0596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504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075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64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418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03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96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31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49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30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18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76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6C879-B6F1-4B0C-82E3-BA45C515B462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8A2D3-0EC1-4A0E-9D33-AA18C19B81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1486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8BB04D-8FB4-4F9C-919F-38C91C48A1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Игровые технологии в системе физического воспитания в </a:t>
            </a:r>
            <a:r>
              <a:rPr lang="ru-RU" dirty="0" err="1"/>
              <a:t>доу</a:t>
            </a:r>
            <a:r>
              <a:rPr lang="ru-RU" dirty="0"/>
              <a:t> в соответствии с  </a:t>
            </a:r>
            <a:r>
              <a:rPr lang="ru-RU" dirty="0" err="1"/>
              <a:t>фгос</a:t>
            </a:r>
            <a:r>
              <a:rPr lang="ru-RU" dirty="0"/>
              <a:t>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ABDF7A-E81B-458A-B970-49B274023D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ru-RU" dirty="0"/>
              <a:t>Презентация</a:t>
            </a:r>
          </a:p>
          <a:p>
            <a:pPr algn="r"/>
            <a:r>
              <a:rPr lang="ru-RU" dirty="0"/>
              <a:t>Инструктор по физической культуре </a:t>
            </a:r>
          </a:p>
          <a:p>
            <a:pPr algn="r"/>
            <a:r>
              <a:rPr lang="ru-RU" dirty="0"/>
              <a:t>МДОУ «Детский сад комбинированного вида № 31»</a:t>
            </a:r>
          </a:p>
          <a:p>
            <a:pPr algn="r"/>
            <a:r>
              <a:rPr lang="ru-RU" dirty="0"/>
              <a:t>Прохоренко Ю.А.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439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B5EA1A-2D9E-419F-BBEB-30A5DD21E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20350"/>
          </a:xfrm>
        </p:spPr>
        <p:txBody>
          <a:bodyPr>
            <a:normAutofit fontScale="90000"/>
          </a:bodyPr>
          <a:lstStyle/>
          <a:p>
            <a:r>
              <a:rPr lang="ru-RU" dirty="0"/>
              <a:t>В структуру игры как </a:t>
            </a:r>
            <a:r>
              <a:rPr lang="ru-RU" b="1" i="1" dirty="0"/>
              <a:t>процесса </a:t>
            </a:r>
            <a:r>
              <a:rPr lang="ru-RU" dirty="0"/>
              <a:t>входят: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1D4C39-5083-4B50-A83E-54CC54978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71600"/>
            <a:ext cx="9905999" cy="48678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1. игровая задача</a:t>
            </a:r>
          </a:p>
          <a:p>
            <a:pPr marL="0" indent="0">
              <a:buNone/>
            </a:pPr>
            <a:r>
              <a:rPr lang="ru-RU" sz="2800" dirty="0"/>
              <a:t>2. Игровые правила</a:t>
            </a:r>
          </a:p>
          <a:p>
            <a:pPr marL="0" indent="0">
              <a:buNone/>
            </a:pPr>
            <a:r>
              <a:rPr lang="ru-RU" sz="2800" dirty="0"/>
              <a:t>3. Игровая деятельность</a:t>
            </a:r>
          </a:p>
          <a:p>
            <a:pPr marL="0" indent="0">
              <a:buNone/>
            </a:pPr>
            <a:r>
              <a:rPr lang="ru-RU" sz="2800" dirty="0"/>
              <a:t>4. Результат</a:t>
            </a:r>
          </a:p>
          <a:p>
            <a:pPr marL="0" indent="0">
              <a:buNone/>
            </a:pPr>
            <a:r>
              <a:rPr lang="ru-RU" sz="2800" dirty="0"/>
              <a:t>Феномен игры заключается в том, что, являясь развлечением, отдыхом, она способна перерасти в обучение, в творчество, в терапию, в модель типа человеческих отношений и проявлений в труде.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5387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86CAD8-B72B-4907-8CF7-6205A6FE8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Выделяют три класса игр: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6C16C7-4900-4633-BE99-CEC368DBF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Игры, возникающие по инициативе детей</a:t>
            </a:r>
            <a:r>
              <a:rPr lang="ru-RU" dirty="0"/>
              <a:t> – самодеятельные и самостоятельные игры. </a:t>
            </a:r>
          </a:p>
          <a:p>
            <a:r>
              <a:rPr lang="ru-RU" b="1" i="1" dirty="0"/>
              <a:t>Игры, возникающие по инициативе взрослого</a:t>
            </a:r>
          </a:p>
          <a:p>
            <a:r>
              <a:rPr lang="ru-RU" b="1" i="1" dirty="0"/>
              <a:t>Игры, идущие от исторически сложившихся традиций этноса</a:t>
            </a:r>
            <a:r>
              <a:rPr lang="ru-RU" dirty="0"/>
              <a:t>, - народные игры</a:t>
            </a:r>
          </a:p>
        </p:txBody>
      </p:sp>
    </p:spTree>
    <p:extLst>
      <p:ext uri="{BB962C8B-B14F-4D97-AF65-F5344CB8AC3E}">
        <p14:creationId xmlns:p14="http://schemas.microsoft.com/office/powerpoint/2010/main" val="2738975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F1690-97B1-4E9F-82F5-E4C4C667A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В условиях реализации ФГОС ДО все занятия, в том числе и физкультурные, должны начинаться с постановки проблемы. (</a:t>
            </a:r>
            <a:r>
              <a:rPr lang="ru-RU" sz="2400" dirty="0" err="1"/>
              <a:t>джон</a:t>
            </a:r>
            <a:r>
              <a:rPr lang="ru-RU" sz="2400" dirty="0"/>
              <a:t> </a:t>
            </a:r>
            <a:r>
              <a:rPr lang="ru-RU" sz="2400" dirty="0" err="1"/>
              <a:t>дью</a:t>
            </a:r>
            <a:r>
              <a:rPr lang="ru-RU" sz="2400" dirty="0"/>
              <a:t>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6DB01-955A-406A-92B8-96ACCB175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Суть: любая решенная проблема – суть знания!</a:t>
            </a:r>
          </a:p>
          <a:p>
            <a:pPr marL="0" indent="0">
              <a:buNone/>
            </a:pPr>
            <a:r>
              <a:rPr lang="ru-RU" dirty="0"/>
              <a:t>Структура:</a:t>
            </a:r>
          </a:p>
          <a:p>
            <a:pPr marL="457200" indent="-457200">
              <a:buAutoNum type="arabicPeriod"/>
            </a:pPr>
            <a:r>
              <a:rPr lang="ru-RU" dirty="0"/>
              <a:t>Постановка проблемной ситуации (педагог)</a:t>
            </a:r>
          </a:p>
          <a:p>
            <a:pPr marL="457200" indent="-457200">
              <a:buAutoNum type="arabicPeriod"/>
            </a:pPr>
            <a:r>
              <a:rPr lang="ru-RU" dirty="0"/>
              <a:t>Представление вариантов решения проблемы (дети)</a:t>
            </a:r>
          </a:p>
          <a:p>
            <a:pPr marL="457200" indent="-457200">
              <a:buAutoNum type="arabicPeriod"/>
            </a:pPr>
            <a:r>
              <a:rPr lang="ru-RU" dirty="0"/>
              <a:t>Выбор рациональных вариантов решения</a:t>
            </a:r>
          </a:p>
          <a:p>
            <a:pPr marL="457200" indent="-457200">
              <a:buAutoNum type="arabicPeriod"/>
            </a:pPr>
            <a:r>
              <a:rPr lang="ru-RU" dirty="0"/>
              <a:t>Выбор одного наиболее объективного варианта решения</a:t>
            </a:r>
          </a:p>
          <a:p>
            <a:pPr marL="457200" indent="-457200">
              <a:buAutoNum type="arabicPeriod"/>
            </a:pPr>
            <a:r>
              <a:rPr lang="ru-RU" dirty="0"/>
              <a:t>Решение проблемы.</a:t>
            </a:r>
          </a:p>
        </p:txBody>
      </p:sp>
    </p:spTree>
    <p:extLst>
      <p:ext uri="{BB962C8B-B14F-4D97-AF65-F5344CB8AC3E}">
        <p14:creationId xmlns:p14="http://schemas.microsoft.com/office/powerpoint/2010/main" val="914783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8289A-F8CF-4D20-AC32-72E3821F7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Игры - путешествия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4BE028-E50C-4614-89B0-ECA09F0BF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Игры – путешествия включают все виды двигательной активности. Каждая игра имеет цель, сюжет и итог. Каждое из физических упражнений, составляющих такую композицию, оказывает определенное воздействие на ребенка, решает конкретные задачи программы.</a:t>
            </a:r>
          </a:p>
          <a:p>
            <a:r>
              <a:rPr lang="ru-RU" dirty="0"/>
              <a:t>Игровой самомассаж</a:t>
            </a:r>
          </a:p>
          <a:p>
            <a:r>
              <a:rPr lang="ru-RU" dirty="0" err="1"/>
              <a:t>Игропластика</a:t>
            </a:r>
            <a:endParaRPr lang="ru-RU" dirty="0"/>
          </a:p>
          <a:p>
            <a:r>
              <a:rPr lang="ru-RU" dirty="0"/>
              <a:t>Креативная гимнастика</a:t>
            </a:r>
          </a:p>
          <a:p>
            <a:r>
              <a:rPr lang="ru-RU" dirty="0"/>
              <a:t>Нестандартные упражнения</a:t>
            </a:r>
          </a:p>
          <a:p>
            <a:r>
              <a:rPr lang="ru-RU" dirty="0"/>
              <a:t>Творческие игры</a:t>
            </a:r>
          </a:p>
        </p:txBody>
      </p:sp>
    </p:spTree>
    <p:extLst>
      <p:ext uri="{BB962C8B-B14F-4D97-AF65-F5344CB8AC3E}">
        <p14:creationId xmlns:p14="http://schemas.microsoft.com/office/powerpoint/2010/main" val="4125949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B7201-D166-4252-A957-7BD0A545C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Игра – перевоплощение (технология)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550D84-A647-4D0E-A21C-21A28987F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AutoNum type="arabicPeriod"/>
            </a:pPr>
            <a:r>
              <a:rPr lang="ru-RU" dirty="0"/>
              <a:t>Эмоционально показываю как принять на себя образ (зацепить ребенка)</a:t>
            </a:r>
          </a:p>
          <a:p>
            <a:pPr marL="457200" indent="-457200">
              <a:buAutoNum type="arabicPeriod"/>
            </a:pPr>
            <a:r>
              <a:rPr lang="ru-RU" dirty="0"/>
              <a:t>Раскрываю самые характерные черты</a:t>
            </a:r>
          </a:p>
          <a:p>
            <a:pPr marL="457200" indent="-457200">
              <a:buAutoNum type="arabicPeriod"/>
            </a:pPr>
            <a:r>
              <a:rPr lang="ru-RU" dirty="0"/>
              <a:t>Маленький рассказ о себе: как называется мой домик, где нахожу еду, что особенно люблю делать</a:t>
            </a:r>
          </a:p>
          <a:p>
            <a:pPr marL="0" indent="0">
              <a:buNone/>
            </a:pPr>
            <a:r>
              <a:rPr lang="ru-RU" dirty="0"/>
              <a:t>4.    Игра-превращение</a:t>
            </a:r>
          </a:p>
          <a:p>
            <a:r>
              <a:rPr lang="ru-RU" dirty="0"/>
              <a:t>Рассказываю почему осталась одна</a:t>
            </a:r>
          </a:p>
          <a:p>
            <a:r>
              <a:rPr lang="ru-RU" dirty="0"/>
              <a:t>Мотивирую детей на интересную деятельность</a:t>
            </a:r>
          </a:p>
          <a:p>
            <a:r>
              <a:rPr lang="ru-RU" dirty="0"/>
              <a:t>Сказочная формула «покружились-покружились и в мышат мы превратились»</a:t>
            </a:r>
          </a:p>
          <a:p>
            <a:r>
              <a:rPr lang="ru-RU" dirty="0"/>
              <a:t>Выясняю насколько хорошо или плохо дети представили себя</a:t>
            </a:r>
          </a:p>
          <a:p>
            <a:pPr marL="0" indent="0">
              <a:buNone/>
            </a:pPr>
            <a:r>
              <a:rPr lang="ru-RU" dirty="0"/>
              <a:t>5. Основная часть занятия</a:t>
            </a:r>
          </a:p>
          <a:p>
            <a:pPr marL="0" indent="0">
              <a:buNone/>
            </a:pPr>
            <a:r>
              <a:rPr lang="ru-RU" dirty="0"/>
              <a:t>6. Выход из игры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7139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3D92B3-E84D-486A-911F-2578A1B84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586" y="524107"/>
            <a:ext cx="10266826" cy="5267094"/>
          </a:xfrm>
        </p:spPr>
        <p:txBody>
          <a:bodyPr>
            <a:normAutofit/>
          </a:bodyPr>
          <a:lstStyle/>
          <a:p>
            <a:r>
              <a:rPr lang="ru-RU" dirty="0"/>
              <a:t>Основой методики проведения занятий по формированию ценностного отношения к здоровью является использование игровой технологии. Основная цель педагогического руководства - будить воображение ребенка, создавать условия для того, чтобы как можно больше изобретательности, творчества проявили сами дети. Каждый вид игры отвечает своим целям и задачам и определяет организацию игрового пространства в группе.</a:t>
            </a:r>
          </a:p>
          <a:p>
            <a:r>
              <a:rPr lang="ru-RU" dirty="0"/>
              <a:t>Единственный язык, который легко даётся детям - это язык игры. Именно игра позволяет скорректировать возникающие возрастные проблемы и сложности в отношениях. Без игры жизнь ребёнка невозможна!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98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BE5C9D-D7C1-4694-8CC0-EC37AD78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46D08D-C053-4325-BA4A-6D7E60CA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Игровые технологии активно применяются в дошкольном возрасте, так как игра является ведущей деятельностью в этот период. Игровая форма непосредственной образовательной деятельности, создается игровой мотивацией, которая выступает как средство побуждения, стимулирования детей к обучению.</a:t>
            </a:r>
          </a:p>
        </p:txBody>
      </p:sp>
    </p:spTree>
    <p:extLst>
      <p:ext uri="{BB962C8B-B14F-4D97-AF65-F5344CB8AC3E}">
        <p14:creationId xmlns:p14="http://schemas.microsoft.com/office/powerpoint/2010/main" val="82928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2A5FEA-61EC-48A0-977D-A7C60ADB8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Отличие игровой технологии от игры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F9B62D-5C0B-4F5B-A26C-826520FB4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отличие от игр вообще, игровая технология обладает существенным признаком – четко обучения и соответствующим ей педагогическим результатом, которые могут быть обоснованы в явном виде и характеризуются учебно-познавательной направленностью.</a:t>
            </a:r>
          </a:p>
          <a:p>
            <a:r>
              <a:rPr lang="ru-RU" dirty="0"/>
              <a:t>Игровая форма НОД создается при помощи игровых приёмов и ситуаций, выступающих как средство побуждения, стимулирования к образовательной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369312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AC7D05-0B12-420F-9053-DB547C4D4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919601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dirty="0"/>
              <a:t>Реализация игровых приемов и ситуаций в разных формах непосредственно образовательной деятельности происходит по таким основным направлениям: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C92E85-1B5E-48B0-8C98-7ECF8E757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2202" y="2688973"/>
            <a:ext cx="9905999" cy="3541714"/>
          </a:xfrm>
        </p:spPr>
        <p:txBody>
          <a:bodyPr>
            <a:normAutofit/>
          </a:bodyPr>
          <a:lstStyle/>
          <a:p>
            <a:r>
              <a:rPr lang="ru-RU" dirty="0"/>
              <a:t>- дидактическая цель ставится перед детьми в форме игровой задачи,</a:t>
            </a:r>
          </a:p>
          <a:p>
            <a:pPr marL="0" indent="0">
              <a:buNone/>
            </a:pPr>
            <a:r>
              <a:rPr lang="ru-RU" dirty="0"/>
              <a:t>- познавательная деятельность подчиняется правилам игры; учебно-наглядный материал используется в качестве ее средства, в познавательную деятельность вводится элемент соревнования, который переводит дидактическую задачу в игровую; успешное выполнение дидактического задания связывается с игровым результатом.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49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BA99C-ACA9-45D5-9979-C52434ED3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виду деятельности игры делятся на: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D2C575-54D3-4B73-A88A-0B68E88A5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физические (двигательные), </a:t>
            </a:r>
          </a:p>
          <a:p>
            <a:r>
              <a:rPr lang="ru-RU" dirty="0"/>
              <a:t>интеллектуальные (умственные),</a:t>
            </a:r>
          </a:p>
          <a:p>
            <a:r>
              <a:rPr lang="ru-RU" dirty="0"/>
              <a:t> трудовые, </a:t>
            </a:r>
          </a:p>
          <a:p>
            <a:r>
              <a:rPr lang="ru-RU" dirty="0"/>
              <a:t>социальные </a:t>
            </a:r>
          </a:p>
          <a:p>
            <a:r>
              <a:rPr lang="ru-RU" dirty="0"/>
              <a:t> психологические.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499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EDEA66-AB99-433A-A3CB-4DE20CBC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 характеру педагогического процесса выделяются следующие группы игр: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097A99-1565-4850-A044-D38EDB567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обучающие, тренировочные, контролирующие и обобщающие;</a:t>
            </a:r>
          </a:p>
          <a:p>
            <a:r>
              <a:rPr lang="ru-RU" dirty="0"/>
              <a:t>познавательные, воспитательные, развивающие;</a:t>
            </a:r>
          </a:p>
          <a:p>
            <a:r>
              <a:rPr lang="ru-RU" dirty="0"/>
              <a:t>репродуктивные, продуктивные, творческие;</a:t>
            </a:r>
          </a:p>
          <a:p>
            <a:r>
              <a:rPr lang="ru-RU" dirty="0"/>
              <a:t>коммуникативные, диагностические, профориентационные, психотехнические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897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CFE920-CCAA-4C5C-B76F-37FFE873B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типология педагогических игр по характеру игровой методики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5FC37D-08D8-4145-9775-2F2231DE3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. В дошкольной организации наиболее используемые: предметные, сюжетные, ролевые, деловые, имитационные и игры-драматизации. По предметной области выделяются игры по всем направлениям развития детей дошкольного возраста.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17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0D70F0-156E-4424-9A43-72BC7B10A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924" y="319667"/>
            <a:ext cx="9905998" cy="1478570"/>
          </a:xfrm>
        </p:spPr>
        <p:txBody>
          <a:bodyPr>
            <a:noAutofit/>
          </a:bodyPr>
          <a:lstStyle/>
          <a:p>
            <a:r>
              <a:rPr lang="ru-RU" sz="2000" dirty="0"/>
              <a:t>По определению, игра - </a:t>
            </a:r>
            <a:r>
              <a:rPr lang="ru-RU" sz="2000" b="1" i="1" dirty="0"/>
              <a:t>это вид деятельности в условиях ситуаций, направленных на воссоздание и усвоение общественного опыта, в котором складывается и совершенствуется самоуправление поведением.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A31B2F-1548-40C7-AAEB-C3C39DCA7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494" y="1583473"/>
            <a:ext cx="10328430" cy="516301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Функции игры:</a:t>
            </a:r>
          </a:p>
          <a:p>
            <a:r>
              <a:rPr lang="ru-RU" dirty="0"/>
              <a:t>- </a:t>
            </a:r>
            <a:r>
              <a:rPr lang="ru-RU" sz="2600" dirty="0"/>
              <a:t> </a:t>
            </a:r>
            <a:r>
              <a:rPr lang="ru-RU" sz="2600" b="1" i="1" dirty="0"/>
              <a:t>развлекательная </a:t>
            </a:r>
            <a:r>
              <a:rPr lang="ru-RU" sz="2600" dirty="0"/>
              <a:t>(это основная функция игры - развлечь, доставить удовольствие, воодушевить, пробудить интерес);</a:t>
            </a:r>
          </a:p>
          <a:p>
            <a:r>
              <a:rPr lang="ru-RU" sz="2600" dirty="0"/>
              <a:t>-  </a:t>
            </a:r>
            <a:r>
              <a:rPr lang="ru-RU" sz="2600" b="1" i="1" dirty="0"/>
              <a:t>коммуникативная -</a:t>
            </a:r>
            <a:r>
              <a:rPr lang="ru-RU" sz="2600" dirty="0"/>
              <a:t> великолепное средство для общения;</a:t>
            </a:r>
          </a:p>
          <a:p>
            <a:r>
              <a:rPr lang="ru-RU" sz="2600" dirty="0"/>
              <a:t>-  </a:t>
            </a:r>
            <a:r>
              <a:rPr lang="ru-RU" sz="2600" b="1" i="1" dirty="0"/>
              <a:t>самореализация </a:t>
            </a:r>
            <a:r>
              <a:rPr lang="ru-RU" sz="2600" dirty="0"/>
              <a:t>служит средством для достижения желаний и реализации возможностей;</a:t>
            </a:r>
          </a:p>
          <a:p>
            <a:r>
              <a:rPr lang="ru-RU" sz="2600" dirty="0"/>
              <a:t>-  </a:t>
            </a:r>
            <a:r>
              <a:rPr lang="ru-RU" sz="2600" b="1" i="1" dirty="0" err="1"/>
              <a:t>игротерапевтическая</a:t>
            </a:r>
            <a:r>
              <a:rPr lang="ru-RU" sz="2600" b="1" i="1" dirty="0"/>
              <a:t>: </a:t>
            </a:r>
            <a:r>
              <a:rPr lang="ru-RU" sz="2600" dirty="0"/>
              <a:t>преодоление различных трудностей, возникающих в других видах жизнедеятельности;</a:t>
            </a:r>
          </a:p>
          <a:p>
            <a:r>
              <a:rPr lang="ru-RU" sz="2600" dirty="0"/>
              <a:t>-  </a:t>
            </a:r>
            <a:r>
              <a:rPr lang="ru-RU" sz="2600" b="1" i="1" dirty="0"/>
              <a:t>диагностическая: </a:t>
            </a:r>
            <a:r>
              <a:rPr lang="ru-RU" sz="2600" dirty="0"/>
              <a:t>выявление отклонений от нормативного поведения, самопознание в процессе игры; раскрываются скрытые таланты;</a:t>
            </a:r>
          </a:p>
          <a:p>
            <a:r>
              <a:rPr lang="ru-RU" sz="2600" dirty="0"/>
              <a:t>-  функция </a:t>
            </a:r>
            <a:r>
              <a:rPr lang="ru-RU" sz="2600" b="1" i="1" dirty="0"/>
              <a:t>коррекции: </a:t>
            </a:r>
            <a:r>
              <a:rPr lang="ru-RU" sz="2600" dirty="0"/>
              <a:t>внесение позитивных изменений в структуру личностных показателей;</a:t>
            </a:r>
          </a:p>
          <a:p>
            <a:r>
              <a:rPr lang="ru-RU" sz="2600" dirty="0"/>
              <a:t>-   </a:t>
            </a:r>
            <a:r>
              <a:rPr lang="ru-RU" sz="2600" b="1" i="1" dirty="0"/>
              <a:t>межнациональной коммуникации: </a:t>
            </a:r>
            <a:r>
              <a:rPr lang="ru-RU" sz="2600" dirty="0"/>
              <a:t>усвоение единых для всех людей социально-культурных ценностей;</a:t>
            </a:r>
          </a:p>
          <a:p>
            <a:r>
              <a:rPr lang="ru-RU" sz="2600" b="1" dirty="0"/>
              <a:t>- </a:t>
            </a:r>
            <a:r>
              <a:rPr lang="ru-RU" sz="2600" b="1" i="1" dirty="0"/>
              <a:t>социализации: </a:t>
            </a:r>
            <a:r>
              <a:rPr lang="ru-RU" sz="2600" dirty="0"/>
              <a:t>включение в систему общественных отношений, усвоение норм человеческого общежития;</a:t>
            </a:r>
          </a:p>
          <a:p>
            <a:r>
              <a:rPr lang="ru-RU" sz="2600" dirty="0"/>
              <a:t>- </a:t>
            </a:r>
            <a:r>
              <a:rPr lang="ru-RU" sz="2600" b="1" i="1" dirty="0"/>
              <a:t>релаксационная функция</a:t>
            </a:r>
            <a:r>
              <a:rPr lang="ru-RU" sz="2600" b="1" dirty="0"/>
              <a:t> </a:t>
            </a:r>
            <a:r>
              <a:rPr lang="ru-RU" sz="2600" dirty="0"/>
              <a:t>- снижается излишнее напряжение;</a:t>
            </a:r>
          </a:p>
          <a:p>
            <a:r>
              <a:rPr lang="ru-RU" sz="2600" dirty="0"/>
              <a:t>- </a:t>
            </a:r>
            <a:r>
              <a:rPr lang="ru-RU" sz="2600" b="1" i="1" dirty="0"/>
              <a:t>компенсаторная функция</a:t>
            </a:r>
            <a:r>
              <a:rPr lang="ru-RU" sz="2600" b="1" dirty="0"/>
              <a:t> </a:t>
            </a:r>
            <a:r>
              <a:rPr lang="ru-RU" sz="2600" dirty="0"/>
              <a:t>- дает человеку то, что ему не хватает.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45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5269C-8FDC-4CD2-9387-B53388967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833" y="94411"/>
            <a:ext cx="9905998" cy="1478570"/>
          </a:xfrm>
        </p:spPr>
        <p:txBody>
          <a:bodyPr/>
          <a:lstStyle/>
          <a:p>
            <a:r>
              <a:rPr lang="ru-RU" dirty="0"/>
              <a:t>четыре главные черты игры: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ABF93A-5616-4BB7-BF6D-AF0A6F2F1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80052"/>
            <a:ext cx="9729167" cy="4864991"/>
          </a:xfrm>
        </p:spPr>
        <p:txBody>
          <a:bodyPr>
            <a:normAutofit/>
          </a:bodyPr>
          <a:lstStyle/>
          <a:p>
            <a:r>
              <a:rPr lang="ru-RU" dirty="0"/>
              <a:t>  </a:t>
            </a:r>
            <a:r>
              <a:rPr lang="ru-RU" b="1" i="1" dirty="0"/>
              <a:t>свободная </a:t>
            </a:r>
            <a:r>
              <a:rPr lang="ru-RU" dirty="0"/>
              <a:t>развивающая </a:t>
            </a:r>
            <a:r>
              <a:rPr lang="ru-RU" b="1" i="1" dirty="0"/>
              <a:t>деятельность, </a:t>
            </a:r>
            <a:r>
              <a:rPr lang="ru-RU" dirty="0"/>
              <a:t>предпринимаемая лишь по желанию ребенка, ради удовольствия от самого процесса деятельности, а не только от результата (процедурное удовольствие);</a:t>
            </a:r>
          </a:p>
          <a:p>
            <a:r>
              <a:rPr lang="ru-RU" dirty="0"/>
              <a:t>  </a:t>
            </a:r>
            <a:r>
              <a:rPr lang="ru-RU" b="1" i="1" dirty="0"/>
              <a:t>творческий, </a:t>
            </a:r>
            <a:r>
              <a:rPr lang="ru-RU" dirty="0"/>
              <a:t>в значительной мере импровизационный, очень активный </a:t>
            </a:r>
            <a:r>
              <a:rPr lang="ru-RU" b="1" i="1" dirty="0"/>
              <a:t>характер </a:t>
            </a:r>
            <a:r>
              <a:rPr lang="ru-RU" dirty="0"/>
              <a:t>этой деятельности («поле творчества»);</a:t>
            </a:r>
          </a:p>
          <a:p>
            <a:r>
              <a:rPr lang="ru-RU" dirty="0"/>
              <a:t>   </a:t>
            </a:r>
            <a:r>
              <a:rPr lang="ru-RU" b="1" i="1" dirty="0"/>
              <a:t>эмоциональная приподнятость </a:t>
            </a:r>
            <a:r>
              <a:rPr lang="ru-RU" dirty="0"/>
              <a:t>деятельности, соперничество, состязательность, конкуренция, аттракция и т.п. (чувственная природа игры, «эмоциональное напряжение»);</a:t>
            </a:r>
          </a:p>
          <a:p>
            <a:r>
              <a:rPr lang="ru-RU" dirty="0"/>
              <a:t>   </a:t>
            </a:r>
            <a:r>
              <a:rPr lang="ru-RU" b="1" i="1" dirty="0"/>
              <a:t>наличие </a:t>
            </a:r>
            <a:r>
              <a:rPr lang="ru-RU" dirty="0"/>
              <a:t>прямых или косвенных </a:t>
            </a:r>
            <a:r>
              <a:rPr lang="ru-RU" b="1" i="1" dirty="0"/>
              <a:t>правил, </a:t>
            </a:r>
            <a:r>
              <a:rPr lang="ru-RU" dirty="0"/>
              <a:t>отражающих содержание игры, логическую и временную последовательность ее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966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101</TotalTime>
  <Words>701</Words>
  <Application>Microsoft Office PowerPoint</Application>
  <PresentationFormat>Широкоэкранный</PresentationFormat>
  <Paragraphs>81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Tw Cen MT</vt:lpstr>
      <vt:lpstr>Контур</vt:lpstr>
      <vt:lpstr>Игровые технологии в системе физического воспитания в доу в соответствии с  фгос.</vt:lpstr>
      <vt:lpstr>актуальность</vt:lpstr>
      <vt:lpstr>Отличие игровой технологии от игры</vt:lpstr>
      <vt:lpstr>Реализация игровых приемов и ситуаций в разных формах непосредственно образовательной деятельности происходит по таким основным направлениям:  </vt:lpstr>
      <vt:lpstr>По виду деятельности игры делятся на:</vt:lpstr>
      <vt:lpstr>По характеру педагогического процесса выделяются следующие группы игр: </vt:lpstr>
      <vt:lpstr>типология педагогических игр по характеру игровой методики</vt:lpstr>
      <vt:lpstr>По определению, игра - это вид деятельности в условиях ситуаций, направленных на воссоздание и усвоение общественного опыта, в котором складывается и совершенствуется самоуправление поведением. </vt:lpstr>
      <vt:lpstr>четыре главные черты игры:</vt:lpstr>
      <vt:lpstr>В структуру игры как процесса входят: </vt:lpstr>
      <vt:lpstr>Выделяют три класса игр:</vt:lpstr>
      <vt:lpstr>В условиях реализации ФГОС ДО все занятия, в том числе и физкультурные, должны начинаться с постановки проблемы. (джон дью)</vt:lpstr>
      <vt:lpstr>Игры - путешествия</vt:lpstr>
      <vt:lpstr>Игра – перевоплощение (технология)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Sosnovo Dou31</dc:creator>
  <cp:lastModifiedBy>Sosnovo Dou31</cp:lastModifiedBy>
  <cp:revision>32</cp:revision>
  <dcterms:created xsi:type="dcterms:W3CDTF">2017-12-12T20:08:25Z</dcterms:created>
  <dcterms:modified xsi:type="dcterms:W3CDTF">2017-12-12T21:49:41Z</dcterms:modified>
</cp:coreProperties>
</file>